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87" r:id="rId5"/>
    <p:sldId id="289" r:id="rId6"/>
    <p:sldId id="288" r:id="rId7"/>
    <p:sldId id="281" r:id="rId8"/>
    <p:sldId id="258" r:id="rId9"/>
    <p:sldId id="260" r:id="rId10"/>
    <p:sldId id="259" r:id="rId11"/>
    <p:sldId id="261" r:id="rId12"/>
    <p:sldId id="269" r:id="rId13"/>
    <p:sldId id="271" r:id="rId14"/>
    <p:sldId id="272" r:id="rId15"/>
    <p:sldId id="273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 snapToGrid="0">
      <p:cViewPr varScale="1">
        <p:scale>
          <a:sx n="52" d="100"/>
          <a:sy n="52" d="100"/>
        </p:scale>
        <p:origin x="69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2381E-FCE1-4A1B-BCC7-958849D57680}" type="datetimeFigureOut">
              <a:rPr lang="en-US" smtClean="0"/>
              <a:t>08/22/2016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7AD7E-3D5E-4B80-924A-CA8F434B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08/22/2016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videos/search?q=civil+war+video&amp;view=detail&amp;qpvt=civil+war+video&amp;mid=DF224D91ADDC3570ECF4DF224D91ADDC3570ECF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19044" y="1737360"/>
            <a:ext cx="10058400" cy="4023360"/>
          </a:xfrm>
        </p:spPr>
        <p:txBody>
          <a:bodyPr/>
          <a:lstStyle/>
          <a:p>
            <a:r>
              <a:rPr lang="en-US" dirty="0" smtClean="0"/>
              <a:t>SS.912.A.2.1 - </a:t>
            </a:r>
            <a:r>
              <a:rPr lang="en-US" dirty="0"/>
              <a:t>Review causes and consequences of the Civil </a:t>
            </a:r>
            <a:r>
              <a:rPr lang="en-US" dirty="0" smtClean="0"/>
              <a:t>War</a:t>
            </a:r>
            <a:endParaRPr lang="en-US" dirty="0"/>
          </a:p>
          <a:p>
            <a:r>
              <a:rPr lang="en-US" dirty="0" smtClean="0"/>
              <a:t>Essential Question - How </a:t>
            </a:r>
            <a:r>
              <a:rPr lang="en-US" dirty="0"/>
              <a:t>did sectionalism and the issue of slavery lead to the Civil War?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372" y="2674961"/>
            <a:ext cx="2990779" cy="3712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3" y="3084030"/>
            <a:ext cx="2629754" cy="2894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46" y="2674961"/>
            <a:ext cx="3043366" cy="29484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154" y="3340417"/>
            <a:ext cx="2665154" cy="266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b="1" dirty="0" smtClean="0"/>
              <a:t>Which </a:t>
            </a:r>
            <a:r>
              <a:rPr lang="en-US" b="1" dirty="0"/>
              <a:t>of the following contributed to the outbreak of the Civil </a:t>
            </a:r>
            <a:r>
              <a:rPr lang="en-US" b="1" dirty="0" smtClean="0"/>
              <a:t>War?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Southerners feared that Northerners intended to abolish slavery.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Southern </a:t>
            </a:r>
            <a:r>
              <a:rPr lang="en-US" sz="2100" dirty="0"/>
              <a:t>states wanted a free hand in suppressing local slave </a:t>
            </a:r>
            <a:r>
              <a:rPr lang="en-US" sz="2100" dirty="0" smtClean="0"/>
              <a:t>revolts.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The </a:t>
            </a:r>
            <a:r>
              <a:rPr lang="en-US" sz="2100" dirty="0"/>
              <a:t>Dred Scott decision led Northern state officials to defy federal </a:t>
            </a:r>
            <a:r>
              <a:rPr lang="en-US" sz="2100" dirty="0" smtClean="0"/>
              <a:t>law.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Northerners </a:t>
            </a:r>
            <a:r>
              <a:rPr lang="en-US" sz="2100" dirty="0"/>
              <a:t>opposed the shipment of Southern cotton to Great Britain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4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b="1" dirty="0" smtClean="0"/>
              <a:t>Which </a:t>
            </a:r>
            <a:r>
              <a:rPr lang="en-US" b="1" dirty="0"/>
              <a:t>of the following contributed to the outbreak of the Civil </a:t>
            </a:r>
            <a:r>
              <a:rPr lang="en-US" b="1" dirty="0" smtClean="0"/>
              <a:t>War?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>
                <a:solidFill>
                  <a:srgbClr val="FF0000"/>
                </a:solidFill>
              </a:rPr>
              <a:t>Southerners feared that Northerners intended to abolish slavery.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Southern </a:t>
            </a:r>
            <a:r>
              <a:rPr lang="en-US" sz="2100" dirty="0"/>
              <a:t>states wanted a free hand in suppressing local slave </a:t>
            </a:r>
            <a:r>
              <a:rPr lang="en-US" sz="2100" dirty="0" smtClean="0"/>
              <a:t>revolts.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The </a:t>
            </a:r>
            <a:r>
              <a:rPr lang="en-US" sz="2100" dirty="0"/>
              <a:t>Dred Scott decision led Northern state officials to defy federal </a:t>
            </a:r>
            <a:r>
              <a:rPr lang="en-US" sz="2100" dirty="0" smtClean="0"/>
              <a:t>law.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100" dirty="0" smtClean="0"/>
              <a:t>Northerners </a:t>
            </a:r>
            <a:r>
              <a:rPr lang="en-US" sz="2100" dirty="0"/>
              <a:t>opposed the shipment of Southern cotton to Great Britain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5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Which </a:t>
            </a:r>
            <a:r>
              <a:rPr lang="en-US" dirty="0"/>
              <a:t>of the following statements is true concerning the map pictured below?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Union thought that by blockading the southern ports they could easily win the war.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Union wanted to shut the south off from all possible help in an attempt to squeeze the Confederacy into submission.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snake’s head begins in the Union’s capital and tail ends in the Confederate capital to mark the journey the soldiers would face during the war.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Union knew that the Confederacy had the industrial advantage so they were attempting to cut off any exportation of goods.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835" y="2442631"/>
            <a:ext cx="4322770" cy="328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98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/>
              <a:t>Sectional differences developed in the United States largely </a:t>
            </a:r>
            <a:r>
              <a:rPr lang="en-US" dirty="0" smtClean="0"/>
              <a:t>because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Federal Government adopted a policy of neutrality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economic conditions and interests in each region varied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only northerners were represented at the Constitutional Convention </a:t>
            </a:r>
            <a:endParaRPr lang="en-US" dirty="0" smtClean="0"/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early Presidents favored urban areas over rural areas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dirty="0"/>
              <a:t>Which event was the catalyst for the secession of the first seven Southern states in 1861?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Passage of a higher protective tariff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Issuance of the Emancipation </a:t>
            </a:r>
            <a:r>
              <a:rPr lang="en-US" dirty="0" smtClean="0"/>
              <a:t>Proclamation</a:t>
            </a:r>
            <a:endParaRPr lang="en-US" dirty="0"/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The election of Abraham Lincoln as president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/>
              <a:t>The shipment of Union supplies to Fort Sumter</a:t>
            </a:r>
          </a:p>
        </p:txBody>
      </p:sp>
    </p:spTree>
    <p:extLst>
      <p:ext uri="{BB962C8B-B14F-4D97-AF65-F5344CB8AC3E}">
        <p14:creationId xmlns:p14="http://schemas.microsoft.com/office/powerpoint/2010/main" val="28380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The Civil War affected the northern economy </a:t>
            </a:r>
            <a:r>
              <a:rPr lang="en-US" dirty="0" smtClean="0"/>
              <a:t>by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causing a severe depression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increasing unemployment rates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decreasing demand for agricultural products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stimulating industrialization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Essential Question - </a:t>
            </a:r>
            <a:r>
              <a:rPr lang="en-US" sz="4000" dirty="0"/>
              <a:t>How did sectionalism and the issue of slavery lead to the Civil War</a:t>
            </a:r>
            <a:r>
              <a:rPr lang="en-US" sz="4000" dirty="0" smtClean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Cite specific evidence to support your answer</a:t>
            </a:r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80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(3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smtClean="0"/>
              <a:t>1.  </a:t>
            </a:r>
            <a:r>
              <a:rPr lang="en-US" b="1" dirty="0"/>
              <a:t>Which of the following best illustrates how </a:t>
            </a:r>
            <a:r>
              <a:rPr lang="en-US" b="1" dirty="0" smtClean="0"/>
              <a:t>sectionalism </a:t>
            </a:r>
            <a:r>
              <a:rPr lang="en-US" b="1" dirty="0"/>
              <a:t>led to the Civil War?   </a:t>
            </a:r>
          </a:p>
          <a:p>
            <a:pPr lvl="0"/>
            <a:r>
              <a:rPr lang="en-US" b="1" dirty="0"/>
              <a:t>      </a:t>
            </a:r>
            <a:r>
              <a:rPr lang="en-US" dirty="0"/>
              <a:t>a.  The North became a center for manufacturing  and witnessed a growth of factory workers</a:t>
            </a:r>
          </a:p>
          <a:p>
            <a:pPr lvl="0"/>
            <a:r>
              <a:rPr lang="en-US" dirty="0"/>
              <a:t>      b.  The South abolished the use of slavery due to pressure from the North.</a:t>
            </a:r>
          </a:p>
          <a:p>
            <a:pPr lvl="0"/>
            <a:r>
              <a:rPr lang="en-US" dirty="0"/>
              <a:t>      c.  Political leaders in each section generally wanted federal policies to their sectional interests.</a:t>
            </a:r>
          </a:p>
          <a:p>
            <a:pPr lvl="0"/>
            <a:r>
              <a:rPr lang="en-US" dirty="0"/>
              <a:t>      d.  The Northwest became the bread basket of the United States. </a:t>
            </a:r>
          </a:p>
          <a:p>
            <a:pPr lvl="0"/>
            <a:r>
              <a:rPr lang="en-US" b="1" dirty="0"/>
              <a:t>2.  Which of the following contributed to the outbreak of the Civil War?</a:t>
            </a:r>
          </a:p>
          <a:p>
            <a:pPr marL="201168" lvl="1" indent="0">
              <a:buNone/>
            </a:pPr>
            <a:r>
              <a:rPr lang="en-US" b="1" dirty="0"/>
              <a:t>    </a:t>
            </a:r>
            <a:r>
              <a:rPr lang="en-US" sz="2100" dirty="0"/>
              <a:t>a.  Southerners feared that Northerners intended to abolish slavery.</a:t>
            </a:r>
          </a:p>
          <a:p>
            <a:pPr marL="201168" lvl="1" indent="0">
              <a:buNone/>
            </a:pPr>
            <a:r>
              <a:rPr lang="en-US" sz="2100" dirty="0"/>
              <a:t>    b.  Southern states wanted a free hand in suppressing local slave revolts.</a:t>
            </a:r>
          </a:p>
          <a:p>
            <a:pPr marL="201168" lvl="1" indent="0">
              <a:buNone/>
            </a:pPr>
            <a:r>
              <a:rPr lang="en-US" sz="2100" dirty="0"/>
              <a:t>    c.  The Dred Scott decision led Northern state officials to defy federal law.</a:t>
            </a:r>
          </a:p>
          <a:p>
            <a:pPr marL="201168" lvl="1" indent="0">
              <a:buNone/>
            </a:pPr>
            <a:r>
              <a:rPr lang="en-US" sz="2100" dirty="0"/>
              <a:t>    d.  Northerners opposed the shipment of Southern cotton to Great Britain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2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Path to Civil War </a:t>
            </a:r>
          </a:p>
          <a:p>
            <a:r>
              <a:rPr lang="en-US" dirty="0" smtClean="0"/>
              <a:t>Look for the information that answers the following question: What developments led to the outbreak of war?</a:t>
            </a:r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www.bing.com/videos/search?q=civil+war+video&amp;view=detail&amp;qpvt=civil+war+video&amp;mid=DF224D91ADDC3570ECF4DF224D91ADDC3570ECF4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997440" cy="1450756"/>
          </a:xfrm>
        </p:spPr>
        <p:txBody>
          <a:bodyPr>
            <a:normAutofit/>
          </a:bodyPr>
          <a:lstStyle/>
          <a:p>
            <a:r>
              <a:rPr lang="en-US" dirty="0" smtClean="0"/>
              <a:t>The Civil War (I Do)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1860698"/>
            <a:ext cx="9189147" cy="441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1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997440" cy="1450756"/>
          </a:xfrm>
        </p:spPr>
        <p:txBody>
          <a:bodyPr>
            <a:normAutofit/>
          </a:bodyPr>
          <a:lstStyle/>
          <a:p>
            <a:r>
              <a:rPr lang="en-US" dirty="0" smtClean="0"/>
              <a:t>The Civil War (I Do)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4342" y="2424223"/>
            <a:ext cx="10510378" cy="313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(We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3200" dirty="0" smtClean="0"/>
              <a:t>What </a:t>
            </a:r>
            <a:r>
              <a:rPr lang="en-US" sz="3200" dirty="0"/>
              <a:t>was the main objective of the Anaconda </a:t>
            </a:r>
            <a:r>
              <a:rPr lang="en-US" sz="3200" dirty="0" smtClean="0"/>
              <a:t>Plan?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3200" dirty="0" smtClean="0"/>
              <a:t>How </a:t>
            </a:r>
            <a:r>
              <a:rPr lang="en-US" sz="3200" dirty="0"/>
              <a:t>did the North’s advantages allow the Union to put this plan into </a:t>
            </a:r>
            <a:r>
              <a:rPr lang="en-US" sz="3200" dirty="0" smtClean="0"/>
              <a:t>place?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3200" dirty="0" smtClean="0"/>
              <a:t>Summarize </a:t>
            </a:r>
            <a:r>
              <a:rPr lang="en-US" sz="3200" dirty="0"/>
              <a:t>the effects of the Civil War.</a:t>
            </a:r>
          </a:p>
          <a:p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305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Civil War (We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4800" dirty="0"/>
              <a:t>How are the issues regarding slavery, sectionalism, states’ rights, and Lincoln’s </a:t>
            </a:r>
            <a:r>
              <a:rPr lang="en-US" sz="4800" dirty="0" smtClean="0"/>
              <a:t>election </a:t>
            </a:r>
            <a:r>
              <a:rPr lang="en-US" sz="4800" dirty="0"/>
              <a:t>linked?</a:t>
            </a:r>
          </a:p>
          <a:p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856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Which </a:t>
            </a:r>
            <a:r>
              <a:rPr lang="en-US" b="1" dirty="0"/>
              <a:t>of the following best illustrates how </a:t>
            </a:r>
            <a:r>
              <a:rPr lang="en-US" b="1" dirty="0" smtClean="0"/>
              <a:t>sectionalism </a:t>
            </a:r>
            <a:r>
              <a:rPr lang="en-US" b="1" dirty="0"/>
              <a:t>led to the Civil War?   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 became a center for manufacturing  and witnessed a growth of factory workers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South abolished the use of slavery due to pressure from the North.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Political </a:t>
            </a:r>
            <a:r>
              <a:rPr lang="en-US" dirty="0"/>
              <a:t>leaders in each section generally wanted federal policies to their sectional </a:t>
            </a:r>
            <a:r>
              <a:rPr lang="en-US" dirty="0" smtClean="0"/>
              <a:t>interests</a:t>
            </a:r>
            <a:r>
              <a:rPr lang="en-US" dirty="0"/>
              <a:t>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Northwest became the bread basket of the United States. 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Which </a:t>
            </a:r>
            <a:r>
              <a:rPr lang="en-US" b="1" dirty="0"/>
              <a:t>of the following best illustrates how </a:t>
            </a:r>
            <a:r>
              <a:rPr lang="en-US" b="1" dirty="0" smtClean="0"/>
              <a:t>sectionalism </a:t>
            </a:r>
            <a:r>
              <a:rPr lang="en-US" b="1" dirty="0"/>
              <a:t>led to the Civil War?   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 became a center for manufacturing  and witnessed a growth of factory workers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South abolished the use of slavery due to pressure from the North.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>
                <a:solidFill>
                  <a:srgbClr val="FF0000"/>
                </a:solidFill>
              </a:rPr>
              <a:t>Political </a:t>
            </a:r>
            <a:r>
              <a:rPr lang="en-US" dirty="0">
                <a:solidFill>
                  <a:srgbClr val="FF0000"/>
                </a:solidFill>
              </a:rPr>
              <a:t>leaders in each section generally wanted federal policies to their sectional </a:t>
            </a:r>
            <a:r>
              <a:rPr lang="en-US" dirty="0" smtClean="0">
                <a:solidFill>
                  <a:srgbClr val="FF0000"/>
                </a:solidFill>
              </a:rPr>
              <a:t>interests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Northwest became the bread basket of the United States. 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952</TotalTime>
  <Words>822</Words>
  <Application>Microsoft Office PowerPoint</Application>
  <PresentationFormat>Widescreen</PresentationFormat>
  <Paragraphs>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Retrospect</vt:lpstr>
      <vt:lpstr>The Civil War</vt:lpstr>
      <vt:lpstr>Bell Ringer (3 minutes)</vt:lpstr>
      <vt:lpstr>The Civil War</vt:lpstr>
      <vt:lpstr>The Civil War (I Do)</vt:lpstr>
      <vt:lpstr>The Civil War (I Do)</vt:lpstr>
      <vt:lpstr>The Civil War (We Do)</vt:lpstr>
      <vt:lpstr>The Civil War (We Do)</vt:lpstr>
      <vt:lpstr>Bell Ringer Question</vt:lpstr>
      <vt:lpstr>Bell Ringer Question</vt:lpstr>
      <vt:lpstr>Bell Ringer Question</vt:lpstr>
      <vt:lpstr>Bell Ringer Question</vt:lpstr>
      <vt:lpstr>The Civil War (You Do)</vt:lpstr>
      <vt:lpstr>The Civil War (You Do)</vt:lpstr>
      <vt:lpstr>The Civil War (You Do)</vt:lpstr>
      <vt:lpstr>The Civil War (You Do)</vt:lpstr>
      <vt:lpstr>The Civil War (You Do)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and Consequences of the Civil War</dc:title>
  <dc:creator>Rodgers, Matthew J.</dc:creator>
  <cp:lastModifiedBy>Sacerdote, Kevin R.</cp:lastModifiedBy>
  <cp:revision>86</cp:revision>
  <dcterms:created xsi:type="dcterms:W3CDTF">2014-11-18T01:01:04Z</dcterms:created>
  <dcterms:modified xsi:type="dcterms:W3CDTF">2016-08-22T12:22:04Z</dcterms:modified>
</cp:coreProperties>
</file>